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2" r:id="rId4"/>
    <p:sldId id="260" r:id="rId5"/>
    <p:sldId id="261" r:id="rId6"/>
    <p:sldId id="262" r:id="rId7"/>
    <p:sldId id="263" r:id="rId8"/>
    <p:sldId id="264" r:id="rId9"/>
    <p:sldId id="265" r:id="rId10"/>
    <p:sldId id="270" r:id="rId11"/>
    <p:sldId id="271" r:id="rId12"/>
    <p:sldId id="266" r:id="rId13"/>
    <p:sldId id="269" r:id="rId14"/>
    <p:sldId id="267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0F833-8337-4A4F-8551-0455E79DF28F}" type="datetimeFigureOut">
              <a:rPr lang="en-US" smtClean="0"/>
              <a:t>19-Feb-14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AEF6C-11EE-4BBC-9E04-90E0AE1E2B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5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AEF6C-11EE-4BBC-9E04-90E0AE1E2BF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28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752599"/>
          </a:xfrm>
        </p:spPr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2060"/>
                </a:solidFill>
              </a:rPr>
              <a:t>WELCOME</a:t>
            </a:r>
            <a:endParaRPr lang="en-US" sz="138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886200"/>
            <a:ext cx="58674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362200"/>
            <a:ext cx="6172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00B050"/>
                </a:solidFill>
              </a:rPr>
              <a:t>Introduction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000" dirty="0" smtClean="0"/>
              <a:t>RUVEL MOLLAH</a:t>
            </a:r>
          </a:p>
          <a:p>
            <a:r>
              <a:rPr lang="en-US" sz="3600" dirty="0" smtClean="0"/>
              <a:t>Assistant Teacher</a:t>
            </a:r>
          </a:p>
          <a:p>
            <a:r>
              <a:rPr lang="en-US" dirty="0" smtClean="0"/>
              <a:t>Rampur High School</a:t>
            </a:r>
          </a:p>
          <a:p>
            <a:r>
              <a:rPr lang="en-US" dirty="0" err="1" smtClean="0"/>
              <a:t>Kapasia</a:t>
            </a:r>
            <a:r>
              <a:rPr lang="en-US" dirty="0" smtClean="0"/>
              <a:t> , </a:t>
            </a:r>
            <a:r>
              <a:rPr lang="en-US" dirty="0" err="1" smtClean="0"/>
              <a:t>Gazipur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4800" dirty="0" smtClean="0"/>
              <a:t>Class-Eight</a:t>
            </a:r>
          </a:p>
          <a:p>
            <a:r>
              <a:rPr lang="en-US" sz="3200" dirty="0" smtClean="0"/>
              <a:t>Subject-English</a:t>
            </a:r>
          </a:p>
          <a:p>
            <a:r>
              <a:rPr lang="en-US" dirty="0" smtClean="0"/>
              <a:t>Time-50 minutes </a:t>
            </a:r>
          </a:p>
          <a:p>
            <a:r>
              <a:rPr lang="en-US" dirty="0" smtClean="0"/>
              <a:t>Date -15-02-2014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04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62000"/>
            <a:ext cx="74676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6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0"/>
            <a:ext cx="8229600" cy="2133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1. Can you guess what this could be ?</a:t>
            </a:r>
            <a:br>
              <a:rPr lang="en-US" sz="2800" dirty="0" smtClean="0"/>
            </a:br>
            <a:r>
              <a:rPr lang="en-US" sz="2800" dirty="0" smtClean="0"/>
              <a:t>2. where do you thing this place is 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7749"/>
            <a:ext cx="6934200" cy="4495800"/>
          </a:xfrm>
        </p:spPr>
      </p:pic>
    </p:spTree>
    <p:extLst>
      <p:ext uri="{BB962C8B-B14F-4D97-AF65-F5344CB8AC3E}">
        <p14:creationId xmlns:p14="http://schemas.microsoft.com/office/powerpoint/2010/main" val="142351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 of Lesson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 we are going to read the today’s lesson about </a:t>
            </a:r>
            <a:r>
              <a:rPr lang="en-US" sz="4400" dirty="0" smtClean="0"/>
              <a:t>’Floating market’</a:t>
            </a:r>
          </a:p>
          <a:p>
            <a:pPr marL="0" indent="0">
              <a:buNone/>
            </a:pPr>
            <a:r>
              <a:rPr lang="en-US" dirty="0" smtClean="0"/>
              <a:t>   Unit –one,lesson-9, page-15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9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 comes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After studied this lesson student will be able to</a:t>
            </a:r>
          </a:p>
          <a:p>
            <a:r>
              <a:rPr lang="en-US" dirty="0"/>
              <a:t>r</a:t>
            </a:r>
            <a:r>
              <a:rPr lang="en-US" dirty="0" smtClean="0"/>
              <a:t>ead and understand through silent reading.</a:t>
            </a:r>
          </a:p>
          <a:p>
            <a:r>
              <a:rPr lang="en-US" dirty="0" smtClean="0"/>
              <a:t>describe about floating market.</a:t>
            </a:r>
          </a:p>
          <a:p>
            <a:r>
              <a:rPr lang="en-US" dirty="0"/>
              <a:t>w</a:t>
            </a:r>
            <a:r>
              <a:rPr lang="en-US" dirty="0" smtClean="0"/>
              <a:t>rite the environment of floating market.</a:t>
            </a:r>
          </a:p>
          <a:p>
            <a:r>
              <a:rPr lang="en-US" dirty="0" smtClean="0"/>
              <a:t>Speak about the selling goods.</a:t>
            </a:r>
          </a:p>
        </p:txBody>
      </p:sp>
    </p:spTree>
    <p:extLst>
      <p:ext uri="{BB962C8B-B14F-4D97-AF65-F5344CB8AC3E}">
        <p14:creationId xmlns:p14="http://schemas.microsoft.com/office/powerpoint/2010/main" val="296604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Presentation </a:t>
            </a:r>
            <a:endParaRPr lang="en-US" sz="7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754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Read the text and answer the questions.</a:t>
            </a:r>
          </a:p>
          <a:p>
            <a:pPr marL="0" indent="0">
              <a:buNone/>
            </a:pPr>
            <a:r>
              <a:rPr lang="en-US" dirty="0" smtClean="0"/>
              <a:t>1.what kind of  market was it?</a:t>
            </a:r>
          </a:p>
          <a:p>
            <a:pPr marL="0" indent="0">
              <a:buNone/>
            </a:pPr>
            <a:r>
              <a:rPr lang="en-US" dirty="0" smtClean="0"/>
              <a:t>2.When did they reach the market ?</a:t>
            </a:r>
          </a:p>
          <a:p>
            <a:pPr marL="0" indent="0">
              <a:buNone/>
            </a:pPr>
            <a:r>
              <a:rPr lang="en-US" dirty="0" smtClean="0"/>
              <a:t>3.Where did they plan to have their break fast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0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733800"/>
            <a:ext cx="8305800" cy="28194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1. who were selling goods?</a:t>
            </a:r>
            <a:br>
              <a:rPr lang="en-US" sz="3200" dirty="0" smtClean="0"/>
            </a:br>
            <a:r>
              <a:rPr lang="en-US" sz="3200" dirty="0" smtClean="0"/>
              <a:t>2. what were they selling ?</a:t>
            </a:r>
            <a:br>
              <a:rPr lang="en-US" sz="3200" dirty="0" smtClean="0"/>
            </a:br>
            <a:r>
              <a:rPr lang="en-US" sz="3200" dirty="0" smtClean="0"/>
              <a:t>3. </a:t>
            </a:r>
            <a:r>
              <a:rPr lang="en-US" sz="3200" dirty="0"/>
              <a:t>H</a:t>
            </a:r>
            <a:r>
              <a:rPr lang="en-US" sz="3200" dirty="0" smtClean="0"/>
              <a:t>ow were they selling their goods? </a:t>
            </a:r>
            <a:br>
              <a:rPr lang="en-US" sz="3200" dirty="0" smtClean="0"/>
            </a:br>
            <a:r>
              <a:rPr lang="en-US" sz="3200" dirty="0" smtClean="0"/>
              <a:t>4. why did the boatman row slowly ?</a:t>
            </a:r>
            <a:br>
              <a:rPr lang="en-US" sz="3200" dirty="0" smtClean="0"/>
            </a:br>
            <a:r>
              <a:rPr lang="en-US" sz="3200" dirty="0" smtClean="0"/>
              <a:t>5.How did they reach the center of the market ? 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"/>
            <a:ext cx="6324600" cy="3382963"/>
          </a:xfrm>
        </p:spPr>
      </p:pic>
    </p:spTree>
    <p:extLst>
      <p:ext uri="{BB962C8B-B14F-4D97-AF65-F5344CB8AC3E}">
        <p14:creationId xmlns:p14="http://schemas.microsoft.com/office/powerpoint/2010/main" val="136319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733800"/>
            <a:ext cx="7620000" cy="246856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6.What did they see everywhere ?</a:t>
            </a:r>
            <a:br>
              <a:rPr lang="en-US" sz="2800" dirty="0" smtClean="0"/>
            </a:br>
            <a:r>
              <a:rPr lang="en-US" sz="2800" dirty="0" smtClean="0"/>
              <a:t>7.with what were the canal surrounded ?</a:t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04800"/>
            <a:ext cx="5943600" cy="2895600"/>
          </a:xfrm>
        </p:spPr>
      </p:pic>
    </p:spTree>
    <p:extLst>
      <p:ext uri="{BB962C8B-B14F-4D97-AF65-F5344CB8AC3E}">
        <p14:creationId xmlns:p14="http://schemas.microsoft.com/office/powerpoint/2010/main" val="110993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281" y="477867"/>
            <a:ext cx="2705100" cy="30273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52035"/>
            <a:ext cx="2628900" cy="30531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06833"/>
            <a:ext cx="2657475" cy="30983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33800"/>
            <a:ext cx="2466975" cy="2667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75" y="3733801"/>
            <a:ext cx="2619375" cy="2667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91986"/>
            <a:ext cx="2552700" cy="270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1242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1. What  kind of goods were selling in </a:t>
            </a:r>
            <a:r>
              <a:rPr lang="en-US" sz="2800" dirty="0" err="1" smtClean="0"/>
              <a:t>Tha</a:t>
            </a:r>
            <a:r>
              <a:rPr lang="en-US" sz="2800" dirty="0" smtClean="0"/>
              <a:t> </a:t>
            </a:r>
            <a:r>
              <a:rPr lang="en-US" sz="2800" dirty="0" err="1" smtClean="0"/>
              <a:t>Kha</a:t>
            </a:r>
            <a:r>
              <a:rPr lang="en-US" sz="2800" dirty="0" smtClean="0"/>
              <a:t> floating market?</a:t>
            </a:r>
            <a:br>
              <a:rPr lang="en-US" sz="2800" dirty="0" smtClean="0"/>
            </a:br>
            <a:r>
              <a:rPr lang="en-US" sz="2800" dirty="0" smtClean="0"/>
              <a:t>2.what the </a:t>
            </a:r>
            <a:r>
              <a:rPr lang="en-US" sz="2800" smtClean="0"/>
              <a:t>small boats </a:t>
            </a:r>
            <a:r>
              <a:rPr lang="en-US" sz="2800" dirty="0" smtClean="0"/>
              <a:t>were laden with ?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371600" y="6583680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39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Read the text further and write the main idea in group using the clues :</a:t>
            </a:r>
            <a:r>
              <a:rPr lang="en-US" dirty="0"/>
              <a:t>-</a:t>
            </a:r>
            <a:r>
              <a:rPr lang="en-US" dirty="0" smtClean="0"/>
              <a:t> Woke up, started,  planned, reached, surrounded ,hired ,rowed.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33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</a:t>
            </a:r>
            <a:r>
              <a:rPr lang="en-US" dirty="0" smtClean="0"/>
              <a:t>Write the answer individually closing  your text book.  </a:t>
            </a:r>
            <a:r>
              <a:rPr lang="en-US" sz="2800" dirty="0" smtClean="0"/>
              <a:t>A , who were sellers? B , How were they? </a:t>
            </a:r>
            <a:r>
              <a:rPr lang="en-US" sz="3600" dirty="0" smtClean="0"/>
              <a:t>c,</a:t>
            </a:r>
            <a:r>
              <a:rPr lang="en-US" sz="2800" dirty="0" smtClean="0"/>
              <a:t> Which things /goods did they sell ?</a:t>
            </a:r>
            <a:r>
              <a:rPr lang="en-US" sz="3600" dirty="0" smtClean="0"/>
              <a:t>d,</a:t>
            </a:r>
            <a:r>
              <a:rPr lang="en-US" sz="2800" dirty="0" smtClean="0"/>
              <a:t> How was the canal ?</a:t>
            </a:r>
            <a:r>
              <a:rPr lang="en-US" sz="4000" dirty="0" smtClean="0"/>
              <a:t>e, </a:t>
            </a:r>
            <a:r>
              <a:rPr lang="en-US" sz="2800" dirty="0" smtClean="0"/>
              <a:t>Who rowed the boat ?</a:t>
            </a:r>
          </a:p>
        </p:txBody>
      </p:sp>
    </p:spTree>
    <p:extLst>
      <p:ext uri="{BB962C8B-B14F-4D97-AF65-F5344CB8AC3E}">
        <p14:creationId xmlns:p14="http://schemas.microsoft.com/office/powerpoint/2010/main" val="31814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Task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Describe a nearby bazar /market in your locality use the </a:t>
            </a:r>
            <a:r>
              <a:rPr lang="en-US" smtClean="0"/>
              <a:t>following </a:t>
            </a:r>
            <a:r>
              <a:rPr lang="en-US" smtClean="0"/>
              <a:t>clues </a:t>
            </a:r>
            <a:r>
              <a:rPr lang="en-US" dirty="0" smtClean="0"/>
              <a:t>:-location , variety of things found there , what kind of people go there 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27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3810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THANKS</a:t>
            </a:r>
            <a:endParaRPr lang="en-US" sz="7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6" r="58333" b="20676"/>
          <a:stretch/>
        </p:blipFill>
        <p:spPr>
          <a:xfrm>
            <a:off x="1828800" y="1828800"/>
            <a:ext cx="48006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5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264</Words>
  <Application>Microsoft Office PowerPoint</Application>
  <PresentationFormat>On-screen Show (4:3)</PresentationFormat>
  <Paragraphs>37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WELCOME</vt:lpstr>
      <vt:lpstr>Introduction</vt:lpstr>
      <vt:lpstr>PowerPoint Presentation</vt:lpstr>
      <vt:lpstr>1. Can you guess what this could be ? 2. where do you thing this place is ?</vt:lpstr>
      <vt:lpstr>Name of Lesson </vt:lpstr>
      <vt:lpstr>Learning out comes </vt:lpstr>
      <vt:lpstr>Presentation </vt:lpstr>
      <vt:lpstr>1. who were selling goods? 2. what were they selling ? 3. How were they selling their goods?  4. why did the boatman row slowly ? 5.How did they reach the center of the market ? </vt:lpstr>
      <vt:lpstr>6.What did they see everywhere ? 7.with what were the canal surrounded ? </vt:lpstr>
      <vt:lpstr>PowerPoint Presentation</vt:lpstr>
      <vt:lpstr>1. What  kind of goods were selling in Tha Kha floating market? 2.what the small boats were laden with ? </vt:lpstr>
      <vt:lpstr>Group work </vt:lpstr>
      <vt:lpstr>Evaluation </vt:lpstr>
      <vt:lpstr>Home Task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DOEL</dc:creator>
  <cp:lastModifiedBy>DOEL</cp:lastModifiedBy>
  <cp:revision>56</cp:revision>
  <dcterms:created xsi:type="dcterms:W3CDTF">2006-08-16T00:00:00Z</dcterms:created>
  <dcterms:modified xsi:type="dcterms:W3CDTF">2014-02-19T18:22:49Z</dcterms:modified>
</cp:coreProperties>
</file>